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8" autoAdjust="0"/>
    <p:restoredTop sz="94579" autoAdjust="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86C0-5D6C-429B-9BD7-C72003034940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5398-00A8-4317-BB6E-E2FB62A10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900" advClick="0" advTm="100">
        <p:fade/>
      </p:transition>
    </mc:Choice>
    <mc:Fallback>
      <p:transition spd="slow" advClick="0" advTm="1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86C0-5D6C-429B-9BD7-C72003034940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5398-00A8-4317-BB6E-E2FB62A10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900" advClick="0" advTm="100">
        <p:fade/>
      </p:transition>
    </mc:Choice>
    <mc:Fallback>
      <p:transition spd="slow" advClick="0" advTm="1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86C0-5D6C-429B-9BD7-C72003034940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5398-00A8-4317-BB6E-E2FB62A10EB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900" advClick="0" advTm="100">
        <p:fade/>
      </p:transition>
    </mc:Choice>
    <mc:Fallback>
      <p:transition spd="slow" advClick="0" advTm="1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86C0-5D6C-429B-9BD7-C72003034940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5398-00A8-4317-BB6E-E2FB62A10EB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900" advClick="0" advTm="100">
        <p:fade/>
      </p:transition>
    </mc:Choice>
    <mc:Fallback>
      <p:transition spd="slow" advClick="0" advTm="1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86C0-5D6C-429B-9BD7-C72003034940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5398-00A8-4317-BB6E-E2FB62A10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900" advClick="0" advTm="100">
        <p:fade/>
      </p:transition>
    </mc:Choice>
    <mc:Fallback>
      <p:transition spd="slow" advClick="0" advTm="1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86C0-5D6C-429B-9BD7-C72003034940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5398-00A8-4317-BB6E-E2FB62A10EB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900" advClick="0" advTm="100">
        <p:fade/>
      </p:transition>
    </mc:Choice>
    <mc:Fallback>
      <p:transition spd="slow" advClick="0" advTm="1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86C0-5D6C-429B-9BD7-C72003034940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5398-00A8-4317-BB6E-E2FB62A10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900" advClick="0" advTm="100">
        <p:fade/>
      </p:transition>
    </mc:Choice>
    <mc:Fallback>
      <p:transition spd="slow" advClick="0" advTm="1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86C0-5D6C-429B-9BD7-C72003034940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5398-00A8-4317-BB6E-E2FB62A10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900" advClick="0" advTm="100">
        <p:fade/>
      </p:transition>
    </mc:Choice>
    <mc:Fallback>
      <p:transition spd="slow" advClick="0" advTm="1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86C0-5D6C-429B-9BD7-C72003034940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5398-00A8-4317-BB6E-E2FB62A10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900" advClick="0" advTm="100">
        <p:fade/>
      </p:transition>
    </mc:Choice>
    <mc:Fallback>
      <p:transition spd="slow" advClick="0" advTm="1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86C0-5D6C-429B-9BD7-C72003034940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5398-00A8-4317-BB6E-E2FB62A10EB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900" advClick="0" advTm="100">
        <p:fade/>
      </p:transition>
    </mc:Choice>
    <mc:Fallback>
      <p:transition spd="slow" advClick="0" advTm="1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86C0-5D6C-429B-9BD7-C72003034940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5398-00A8-4317-BB6E-E2FB62A10EB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900" advClick="0" advTm="100">
        <p:fade/>
      </p:transition>
    </mc:Choice>
    <mc:Fallback>
      <p:transition spd="slow" advClick="0" advTm="1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AC886C0-5D6C-429B-9BD7-C72003034940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A8C5398-00A8-4317-BB6E-E2FB62A10EB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900" advClick="0" advTm="100">
        <p:fade/>
      </p:transition>
    </mc:Choice>
    <mc:Fallback>
      <p:transition spd="slow" advClick="0" advTm="1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780108"/>
          </a:xfrm>
        </p:spPr>
        <p:txBody>
          <a:bodyPr>
            <a:normAutofit/>
          </a:bodyPr>
          <a:lstStyle/>
          <a:p>
            <a:r>
              <a:rPr lang="ru-RU" sz="6000" b="1" i="1" dirty="0" smtClean="0"/>
              <a:t>Святая Пасха</a:t>
            </a:r>
            <a:endParaRPr lang="ru-RU" sz="60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636912"/>
            <a:ext cx="6400800" cy="15121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64904"/>
            <a:ext cx="7992888" cy="4022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4794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900" advClick="0" advTm="3199">
        <p:fade/>
      </p:transition>
    </mc:Choice>
    <mc:Fallback>
      <p:transition spd="slow" advClick="0" advTm="319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136904" cy="475252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Пасха Христова</a:t>
            </a:r>
            <a:r>
              <a:rPr lang="ru-RU" dirty="0" smtClean="0"/>
              <a:t>-это праздник в честь </a:t>
            </a:r>
            <a:r>
              <a:rPr lang="ru-RU" sz="3600" dirty="0" smtClean="0"/>
              <a:t>Воскресенья</a:t>
            </a:r>
            <a:r>
              <a:rPr lang="ru-RU" dirty="0" smtClean="0"/>
              <a:t> Иисуса Христа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542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900" advClick="0" advTm="6413">
        <p:fade/>
      </p:transition>
    </mc:Choice>
    <mc:Fallback>
      <p:transition spd="slow" advClick="0" advTm="64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32856"/>
            <a:ext cx="7848872" cy="446449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>Воскресение –день возобновления жизни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884091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900" advClick="0" advTm="3326">
        <p:fade/>
      </p:transition>
    </mc:Choice>
    <mc:Fallback>
      <p:transition spd="slow" advClick="0" advTm="33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2204864"/>
            <a:ext cx="7416824" cy="432048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06496"/>
          </a:xfrm>
        </p:spPr>
        <p:txBody>
          <a:bodyPr>
            <a:noAutofit/>
          </a:bodyPr>
          <a:lstStyle/>
          <a:p>
            <a:r>
              <a:rPr lang="ru-RU" sz="3200" smtClean="0"/>
              <a:t>Слово « пасха » в переводе с древнееврейского языка означает «переход», «избавление»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72891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900" advClick="0" advTm="6328">
        <p:fade/>
      </p:transition>
    </mc:Choice>
    <mc:Fallback>
      <p:transition spd="slow" advClick="0" advTm="63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0848"/>
            <a:ext cx="8352928" cy="43924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Главный подарок этого праздника- это пасхальное яйцо.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9220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900" advClick="0" advTm="4502">
        <p:fade/>
      </p:transition>
    </mc:Choice>
    <mc:Fallback>
      <p:transition spd="slow" advClick="0" advTm="450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348880"/>
            <a:ext cx="7697448" cy="43924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25272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После ночной пасхальной службы христиане садятся за праздничный стол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62902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900" advClick="0" advTm="6129">
        <p:fade/>
      </p:transition>
    </mc:Choice>
    <mc:Fallback>
      <p:transition spd="slow" advClick="0" advTm="612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Пасхальное угощение: кулич, пасха(блюдо из  творога), крашеные яйца</a:t>
            </a:r>
            <a:endParaRPr lang="ru-RU" sz="3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60848"/>
            <a:ext cx="9036496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8200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900" advClick="0" advTm="8038">
        <p:fade/>
      </p:transition>
    </mc:Choice>
    <mc:Fallback>
      <p:transition spd="slow" advClick="0" advTm="803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60847"/>
            <a:ext cx="8640960" cy="484831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Вся последующая неделя после Светлого Христова Воскресенья считается пасхальной, Она так  и называется Светлая Седмица    </a:t>
            </a: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4180837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900" advClick="0" advTm="11246">
        <p:fade/>
      </p:transition>
    </mc:Choice>
    <mc:Fallback>
      <p:transition spd="slow" advClick="0" advTm="1124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16832"/>
            <a:ext cx="7272807" cy="43924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 !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5602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900" advClick="0" advTm="2426">
        <p:fade/>
      </p:transition>
    </mc:Choice>
    <mc:Fallback>
      <p:transition spd="slow" advClick="0" advTm="242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128</TotalTime>
  <Words>79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Святая Пасха</vt:lpstr>
      <vt:lpstr>Пасха Христова-это праздник в честь Воскресенья Иисуса Христа</vt:lpstr>
      <vt:lpstr>Воскресение –день возобновления жизни</vt:lpstr>
      <vt:lpstr>Слово « пасха » в переводе с древнееврейского языка означает «переход», «избавление»</vt:lpstr>
      <vt:lpstr>Главный подарок этого праздника- это пасхальное яйцо.</vt:lpstr>
      <vt:lpstr>После ночной пасхальной службы христиане садятся за праздничный стол</vt:lpstr>
      <vt:lpstr>Пасхальное угощение: кулич, пасха(блюдо из  творога), крашеные яйца</vt:lpstr>
      <vt:lpstr>Вся последующая неделя после Светлого Христова Воскресенья считается пасхальной, Она так  и называется Светлая Седмица    </vt:lpstr>
      <vt:lpstr>Спасибо за внимание 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Святая Пасха</dc:title>
  <dc:creator>M@yorov</dc:creator>
  <cp:lastModifiedBy>M@yorov</cp:lastModifiedBy>
  <cp:revision>23</cp:revision>
  <dcterms:created xsi:type="dcterms:W3CDTF">2015-03-27T06:37:33Z</dcterms:created>
  <dcterms:modified xsi:type="dcterms:W3CDTF">2015-03-27T08:57:37Z</dcterms:modified>
</cp:coreProperties>
</file>