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6.png" ContentType="image/png"/>
  <Override PartName="/ppt/media/image34.jpeg" ContentType="image/jpeg"/>
  <Override PartName="/ppt/media/image33.png" ContentType="image/png"/>
  <Override PartName="/ppt/media/image32.png" ContentType="image/png"/>
  <Override PartName="/ppt/media/image31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23.jpeg" ContentType="image/jpeg"/>
  <Override PartName="/ppt/media/image20.png" ContentType="image/png"/>
  <Override PartName="/ppt/media/image21.jpeg" ContentType="image/jpeg"/>
  <Override PartName="/ppt/media/image19.jpeg" ContentType="image/jpeg"/>
  <Override PartName="/ppt/media/image6.png" ContentType="image/png"/>
  <Override PartName="/ppt/media/image18.jpeg" ContentType="image/jpeg"/>
  <Override PartName="/ppt/media/image3.png" ContentType="image/png"/>
  <Override PartName="/ppt/media/image13.png" ContentType="image/png"/>
  <Override PartName="/ppt/media/image24.jpeg" ContentType="image/jpeg"/>
  <Override PartName="/ppt/media/image12.png" ContentType="image/png"/>
  <Override PartName="/ppt/media/image30.png" ContentType="image/png"/>
  <Override PartName="/ppt/media/image22.jpeg" ContentType="image/jpeg"/>
  <Override PartName="/ppt/media/image11.jpeg" ContentType="image/jpeg"/>
  <Override PartName="/ppt/media/image10.png" ContentType="image/png"/>
  <Override PartName="/ppt/media/image9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5.png" ContentType="image/png"/>
  <Override PartName="/ppt/media/image4.png" ContentType="image/png"/>
  <Override PartName="/ppt/media/image2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B346147-4AF0-4561-8F89-131C5B22AA12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67BB54-B6D6-4F6A-AE14-86F31709362E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8AB38C6-9151-4CAC-9FB3-D98AE72FB493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2.4.15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A40282D-D66E-4B5E-B6D8-CB04AD085426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2.4.15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B5F22AE-1EF5-4B5E-A9A3-E2E02C0F4A56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2.4.15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F4383B9-E38F-4640-854B-784645B690DA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png"/><Relationship Id="rId9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915640" y="277200"/>
            <a:ext cx="363168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 u="sng">
                <a:solidFill>
                  <a:srgbClr val="000000"/>
                </a:solidFill>
                <a:latin typeface="Times New Roman"/>
              </a:rPr>
              <a:t>ИКОНЫ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2267640" y="4653000"/>
            <a:ext cx="5112360" cy="1728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4300" strike="noStrike">
                <a:solidFill>
                  <a:srgbClr val="000000"/>
                </a:solidFill>
                <a:latin typeface="Times New Roman"/>
              </a:rPr>
              <a:t>Работу выполнила: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300" strike="noStrike">
                <a:solidFill>
                  <a:srgbClr val="000000"/>
                </a:solidFill>
                <a:latin typeface="Times New Roman"/>
              </a:rPr>
              <a:t>Хлопанова Алина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300" strike="noStrike">
                <a:solidFill>
                  <a:srgbClr val="000000"/>
                </a:solidFill>
                <a:latin typeface="Times New Roman"/>
              </a:rPr>
              <a:t>ученица  4 «Г» класса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300" strike="noStrike">
                <a:solidFill>
                  <a:srgbClr val="000000"/>
                </a:solidFill>
                <a:latin typeface="Times New Roman"/>
              </a:rPr>
              <a:t>МОУ  СОШ №21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3" descr=""/>
          <p:cNvPicPr/>
          <p:nvPr/>
        </p:nvPicPr>
        <p:blipFill>
          <a:blip r:embed="rId1"/>
          <a:stretch/>
        </p:blipFill>
        <p:spPr>
          <a:xfrm>
            <a:off x="612720" y="1772640"/>
            <a:ext cx="1895040" cy="261900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Picture 6" descr=""/>
          <p:cNvPicPr/>
          <p:nvPr/>
        </p:nvPicPr>
        <p:blipFill>
          <a:blip r:embed="rId2"/>
          <a:stretch/>
        </p:blipFill>
        <p:spPr>
          <a:xfrm>
            <a:off x="6300360" y="1772640"/>
            <a:ext cx="1914120" cy="2551680"/>
          </a:xfrm>
          <a:prstGeom prst="rect">
            <a:avLst/>
          </a:prstGeom>
          <a:ln>
            <a:noFill/>
          </a:ln>
        </p:spPr>
      </p:pic>
      <p:pic>
        <p:nvPicPr>
          <p:cNvPr id="128" name="Picture 8" descr=""/>
          <p:cNvPicPr/>
          <p:nvPr/>
        </p:nvPicPr>
        <p:blipFill>
          <a:blip r:embed="rId3"/>
          <a:stretch/>
        </p:blipFill>
        <p:spPr>
          <a:xfrm>
            <a:off x="3276000" y="1806480"/>
            <a:ext cx="2506680" cy="255168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23">
                                            <p:txEl>
                                              <p:p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23">
                                            <p:txEl>
                                              <p:p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23">
                                            <p:txEl>
                                              <p:pRg st="3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23">
                                            <p:txEl>
                                              <p:pRg st="3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23">
                                            <p:txEl>
                                              <p:p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23">
                                            <p:txEl>
                                              <p:p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Путевые иконы</a:t>
            </a:r>
            <a:endParaRPr/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0" y="3411000"/>
            <a:ext cx="3816000" cy="3439800"/>
          </a:xfrm>
          <a:prstGeom prst="rect">
            <a:avLst/>
          </a:prstGeom>
          <a:ln>
            <a:noFill/>
          </a:ln>
        </p:spPr>
      </p:pic>
      <p:pic>
        <p:nvPicPr>
          <p:cNvPr id="159" name="Picture 2" descr=""/>
          <p:cNvPicPr/>
          <p:nvPr/>
        </p:nvPicPr>
        <p:blipFill>
          <a:blip r:embed="rId2"/>
          <a:stretch/>
        </p:blipFill>
        <p:spPr>
          <a:xfrm>
            <a:off x="6012000" y="3419280"/>
            <a:ext cx="3131640" cy="343836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3"/>
          <a:stretch/>
        </p:blipFill>
        <p:spPr>
          <a:xfrm>
            <a:off x="3428640" y="1460160"/>
            <a:ext cx="2736000" cy="43495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Храм</a:t>
            </a:r>
            <a:r>
              <a:rPr b="1" lang="ru-RU" sz="4400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вые иконы</a:t>
            </a:r>
            <a:endParaRPr/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-7560" y="2994840"/>
            <a:ext cx="1698840" cy="3862800"/>
          </a:xfrm>
          <a:prstGeom prst="rect">
            <a:avLst/>
          </a:prstGeom>
          <a:ln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2"/>
          <a:stretch/>
        </p:blipFill>
        <p:spPr>
          <a:xfrm>
            <a:off x="7648920" y="2994840"/>
            <a:ext cx="1494720" cy="3862800"/>
          </a:xfrm>
          <a:prstGeom prst="rect">
            <a:avLst/>
          </a:prstGeom>
          <a:ln>
            <a:noFill/>
          </a:ln>
        </p:spPr>
      </p:pic>
      <p:pic>
        <p:nvPicPr>
          <p:cNvPr id="164" name="Picture 6" descr=""/>
          <p:cNvPicPr/>
          <p:nvPr/>
        </p:nvPicPr>
        <p:blipFill>
          <a:blip r:embed="rId3"/>
          <a:stretch/>
        </p:blipFill>
        <p:spPr>
          <a:xfrm>
            <a:off x="2339640" y="1215000"/>
            <a:ext cx="4608000" cy="5629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7920"/>
            <a:ext cx="8229240" cy="1086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Спасибо за внимание!!!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0" y="1095120"/>
            <a:ext cx="1733040" cy="2638080"/>
          </a:xfrm>
          <a:prstGeom prst="rect">
            <a:avLst/>
          </a:prstGeom>
          <a:ln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1619640" y="3160080"/>
            <a:ext cx="2466720" cy="1751040"/>
          </a:xfrm>
          <a:prstGeom prst="rect">
            <a:avLst/>
          </a:prstGeom>
          <a:ln>
            <a:noFill/>
          </a:ln>
        </p:spPr>
      </p:pic>
      <p:pic>
        <p:nvPicPr>
          <p:cNvPr id="169" name="Picture 6" descr=""/>
          <p:cNvPicPr/>
          <p:nvPr/>
        </p:nvPicPr>
        <p:blipFill>
          <a:blip r:embed="rId3"/>
          <a:stretch/>
        </p:blipFill>
        <p:spPr>
          <a:xfrm>
            <a:off x="-42840" y="4362480"/>
            <a:ext cx="1819080" cy="2514240"/>
          </a:xfrm>
          <a:prstGeom prst="rect">
            <a:avLst/>
          </a:prstGeom>
          <a:ln>
            <a:noFill/>
          </a:ln>
        </p:spPr>
      </p:pic>
      <p:pic>
        <p:nvPicPr>
          <p:cNvPr id="170" name="Picture 7" descr=""/>
          <p:cNvPicPr/>
          <p:nvPr/>
        </p:nvPicPr>
        <p:blipFill>
          <a:blip r:embed="rId4"/>
          <a:stretch/>
        </p:blipFill>
        <p:spPr>
          <a:xfrm>
            <a:off x="7294320" y="4381560"/>
            <a:ext cx="1828440" cy="2495160"/>
          </a:xfrm>
          <a:prstGeom prst="rect">
            <a:avLst/>
          </a:prstGeom>
          <a:ln>
            <a:noFill/>
          </a:ln>
        </p:spPr>
      </p:pic>
      <p:pic>
        <p:nvPicPr>
          <p:cNvPr id="171" name="Picture 8" descr=""/>
          <p:cNvPicPr/>
          <p:nvPr/>
        </p:nvPicPr>
        <p:blipFill>
          <a:blip r:embed="rId5"/>
          <a:stretch/>
        </p:blipFill>
        <p:spPr>
          <a:xfrm>
            <a:off x="5148000" y="316008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72" name="Picture 11" descr=""/>
          <p:cNvPicPr/>
          <p:nvPr/>
        </p:nvPicPr>
        <p:blipFill>
          <a:blip r:embed="rId6"/>
          <a:stretch/>
        </p:blipFill>
        <p:spPr>
          <a:xfrm>
            <a:off x="7020360" y="1095120"/>
            <a:ext cx="1933200" cy="2371320"/>
          </a:xfrm>
          <a:prstGeom prst="rect">
            <a:avLst/>
          </a:prstGeom>
          <a:ln>
            <a:noFill/>
          </a:ln>
        </p:spPr>
      </p:pic>
      <p:pic>
        <p:nvPicPr>
          <p:cNvPr id="173" name="Picture 13" descr=""/>
          <p:cNvPicPr/>
          <p:nvPr/>
        </p:nvPicPr>
        <p:blipFill>
          <a:blip r:embed="rId7"/>
          <a:stretch/>
        </p:blipFill>
        <p:spPr>
          <a:xfrm>
            <a:off x="2990520" y="1240560"/>
            <a:ext cx="3117600" cy="1919160"/>
          </a:xfrm>
          <a:prstGeom prst="rect">
            <a:avLst/>
          </a:prstGeom>
          <a:ln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8"/>
          <a:stretch/>
        </p:blipFill>
        <p:spPr>
          <a:xfrm>
            <a:off x="2901600" y="4745160"/>
            <a:ext cx="3283560" cy="21571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Иконостасы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538920" y="1658160"/>
            <a:ext cx="5400360" cy="4500000"/>
          </a:xfrm>
          <a:prstGeom prst="rect">
            <a:avLst/>
          </a:prstGeom>
          <a:ln>
            <a:noFill/>
          </a:ln>
        </p:spPr>
      </p:pic>
      <p:pic>
        <p:nvPicPr>
          <p:cNvPr id="132" name="Picture 4" descr=""/>
          <p:cNvPicPr/>
          <p:nvPr/>
        </p:nvPicPr>
        <p:blipFill>
          <a:blip r:embed="rId2"/>
          <a:stretch/>
        </p:blipFill>
        <p:spPr>
          <a:xfrm>
            <a:off x="5969160" y="1620000"/>
            <a:ext cx="3021840" cy="4500000"/>
          </a:xfrm>
          <a:prstGeom prst="rect">
            <a:avLst/>
          </a:prstGeom>
          <a:ln>
            <a:noFill/>
          </a:ln>
        </p:spPr>
      </p:pic>
    </p:spTree>
  </p:cSld>
  <p:transition spd="slow">
    <p:pull dir="l"/>
  </p:transition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Икона Троица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2339640" y="1600200"/>
            <a:ext cx="37440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2339640" y="1484640"/>
            <a:ext cx="3744000" cy="4680000"/>
          </a:xfrm>
          <a:prstGeom prst="rect">
            <a:avLst/>
          </a:prstGeom>
          <a:ln>
            <a:noFill/>
          </a:ln>
        </p:spPr>
      </p:pic>
    </p:spTree>
  </p:cSld>
  <p:transition spd="slow">
    <p:blinds dir="vert"/>
  </p:transition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Первая икона 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 strike="noStrike">
                <a:solidFill>
                  <a:srgbClr val="333333"/>
                </a:solidFill>
                <a:latin typeface="arial"/>
              </a:rPr>
              <a:t>"Спас Нерукотворный"</a:t>
            </a:r>
            <a:endParaRPr/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2195640" y="1628640"/>
            <a:ext cx="4237200" cy="50850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39640" y="165600"/>
            <a:ext cx="8229240" cy="1633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333333"/>
                </a:solidFill>
                <a:latin typeface="arial"/>
              </a:rPr>
              <a:t>Икона Божией Матери, написанная, Лукой</a:t>
            </a:r>
            <a:endParaRPr/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2339640" y="1589040"/>
            <a:ext cx="3528000" cy="52527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045440" y="19404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          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Домовая икона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Picture 9" descr=""/>
          <p:cNvPicPr/>
          <p:nvPr/>
        </p:nvPicPr>
        <p:blipFill>
          <a:blip r:embed="rId1"/>
          <a:stretch/>
        </p:blipFill>
        <p:spPr>
          <a:xfrm>
            <a:off x="2267640" y="1268640"/>
            <a:ext cx="4680000" cy="5377680"/>
          </a:xfrm>
          <a:prstGeom prst="rect">
            <a:avLst/>
          </a:prstGeom>
          <a:ln>
            <a:noFill/>
          </a:ln>
        </p:spPr>
      </p:pic>
    </p:spTree>
  </p:cSld>
  <p:transition spd="slow">
    <p:dissolve/>
  </p:transition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973440" y="18864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          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Мерная икона</a:t>
            </a:r>
            <a:endParaRPr/>
          </a:p>
        </p:txBody>
      </p:sp>
      <p:pic>
        <p:nvPicPr>
          <p:cNvPr id="144" name="Picture 4" descr=""/>
          <p:cNvPicPr/>
          <p:nvPr/>
        </p:nvPicPr>
        <p:blipFill>
          <a:blip r:embed="rId1"/>
          <a:stretch/>
        </p:blipFill>
        <p:spPr>
          <a:xfrm>
            <a:off x="2483640" y="1340640"/>
            <a:ext cx="4104000" cy="51552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9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3964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Венчальная икона</a:t>
            </a:r>
            <a:endParaRPr/>
          </a:p>
        </p:txBody>
      </p:sp>
      <p:pic>
        <p:nvPicPr>
          <p:cNvPr id="146" name="Picture 4" descr=""/>
          <p:cNvPicPr/>
          <p:nvPr/>
        </p:nvPicPr>
        <p:blipFill>
          <a:blip r:embed="rId1"/>
          <a:stretch/>
        </p:blipFill>
        <p:spPr>
          <a:xfrm>
            <a:off x="899640" y="1512360"/>
            <a:ext cx="7416360" cy="4882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Именные иконы</a:t>
            </a:r>
            <a:endParaRPr/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0" y="3282480"/>
            <a:ext cx="2053440" cy="3575160"/>
          </a:xfrm>
          <a:prstGeom prst="rect">
            <a:avLst/>
          </a:prstGeom>
          <a:ln>
            <a:noFill/>
          </a:ln>
        </p:spPr>
      </p:pic>
      <p:pic>
        <p:nvPicPr>
          <p:cNvPr id="149" name="Picture 8" descr=""/>
          <p:cNvPicPr/>
          <p:nvPr/>
        </p:nvPicPr>
        <p:blipFill>
          <a:blip r:embed="rId2"/>
          <a:stretch/>
        </p:blipFill>
        <p:spPr>
          <a:xfrm>
            <a:off x="7560000" y="3056400"/>
            <a:ext cx="1583640" cy="380124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155520" y="-136440"/>
            <a:ext cx="29664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307800" y="15840"/>
            <a:ext cx="29664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4"/>
          <p:cNvSpPr/>
          <p:nvPr/>
        </p:nvSpPr>
        <p:spPr>
          <a:xfrm>
            <a:off x="460440" y="168120"/>
            <a:ext cx="29664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"/>
          <p:cNvSpPr/>
          <p:nvPr/>
        </p:nvSpPr>
        <p:spPr>
          <a:xfrm>
            <a:off x="612720" y="320760"/>
            <a:ext cx="29664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Picture 25" descr=""/>
          <p:cNvPicPr/>
          <p:nvPr/>
        </p:nvPicPr>
        <p:blipFill>
          <a:blip r:embed="rId3"/>
          <a:stretch/>
        </p:blipFill>
        <p:spPr>
          <a:xfrm>
            <a:off x="2195640" y="1196640"/>
            <a:ext cx="2059560" cy="3575160"/>
          </a:xfrm>
          <a:prstGeom prst="rect">
            <a:avLst/>
          </a:prstGeom>
          <a:ln>
            <a:noFill/>
          </a:ln>
        </p:spPr>
      </p:pic>
      <p:pic>
        <p:nvPicPr>
          <p:cNvPr id="155" name="Picture 27" descr=""/>
          <p:cNvPicPr/>
          <p:nvPr/>
        </p:nvPicPr>
        <p:blipFill>
          <a:blip r:embed="rId4"/>
          <a:stretch/>
        </p:blipFill>
        <p:spPr>
          <a:xfrm>
            <a:off x="5652000" y="1195920"/>
            <a:ext cx="1776960" cy="3576240"/>
          </a:xfrm>
          <a:prstGeom prst="rect">
            <a:avLst/>
          </a:prstGeom>
          <a:ln>
            <a:noFill/>
          </a:ln>
        </p:spPr>
      </p:pic>
      <p:pic>
        <p:nvPicPr>
          <p:cNvPr id="156" name="Picture 29" descr=""/>
          <p:cNvPicPr/>
          <p:nvPr/>
        </p:nvPicPr>
        <p:blipFill>
          <a:blip r:embed="rId5"/>
          <a:stretch/>
        </p:blipFill>
        <p:spPr>
          <a:xfrm>
            <a:off x="3780000" y="4873680"/>
            <a:ext cx="2438640" cy="19692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