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6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Итоги ГИА – 9</a:t>
            </a:r>
            <a:br>
              <a:rPr lang="ru-RU" dirty="0" smtClean="0"/>
            </a:br>
            <a:r>
              <a:rPr lang="ru-RU" dirty="0" smtClean="0"/>
              <a:t>в 2021-2022 учебном году</a:t>
            </a:r>
            <a:endParaRPr lang="ru-RU" dirty="0"/>
          </a:p>
        </p:txBody>
      </p:sp>
      <p:pic>
        <p:nvPicPr>
          <p:cNvPr id="1026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071810"/>
            <a:ext cx="5643602" cy="3185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1571612"/>
            <a:ext cx="64865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химии(в основной период)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учитель: </a:t>
            </a:r>
            <a:r>
              <a:rPr lang="ru-RU" sz="2700" b="1" u="sng" dirty="0" err="1" smtClean="0">
                <a:solidFill>
                  <a:schemeClr val="tx1"/>
                </a:solidFill>
              </a:rPr>
              <a:t>Емелина</a:t>
            </a:r>
            <a:r>
              <a:rPr lang="ru-RU" sz="2700" b="1" u="sng" dirty="0" smtClean="0">
                <a:solidFill>
                  <a:schemeClr val="tx1"/>
                </a:solidFill>
              </a:rPr>
              <a:t> И.И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43182"/>
            <a:ext cx="7772400" cy="3376618"/>
          </a:xfrm>
        </p:spPr>
        <p:txBody>
          <a:bodyPr/>
          <a:lstStyle/>
          <a:p>
            <a:r>
              <a:rPr lang="ru-RU" dirty="0" smtClean="0"/>
              <a:t>Количество сдававших 2 человека, из них:</a:t>
            </a:r>
          </a:p>
          <a:p>
            <a:pPr>
              <a:buNone/>
            </a:pPr>
            <a:r>
              <a:rPr lang="ru-RU" dirty="0" smtClean="0"/>
              <a:t>«4» – 1</a:t>
            </a:r>
          </a:p>
          <a:p>
            <a:pPr>
              <a:buNone/>
            </a:pPr>
            <a:r>
              <a:rPr lang="ru-RU" dirty="0" smtClean="0"/>
              <a:t>«3» - 1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- 4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714612" cy="153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1571612"/>
            <a:ext cx="64865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физике (в основной период)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учитель: Литвиненко О.В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43182"/>
            <a:ext cx="7772400" cy="3376618"/>
          </a:xfrm>
        </p:spPr>
        <p:txBody>
          <a:bodyPr/>
          <a:lstStyle/>
          <a:p>
            <a:r>
              <a:rPr lang="ru-RU" dirty="0" smtClean="0"/>
              <a:t>Количество сдававших 1 человек, из них: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«3» - 1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- 3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714612" cy="153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1571612"/>
            <a:ext cx="64865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истории (в основной период)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учитель: Полянская К.В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43182"/>
            <a:ext cx="7772400" cy="3376618"/>
          </a:xfrm>
        </p:spPr>
        <p:txBody>
          <a:bodyPr/>
          <a:lstStyle/>
          <a:p>
            <a:r>
              <a:rPr lang="ru-RU" dirty="0" smtClean="0"/>
              <a:t>Количество сдававших 4 человека, из них:</a:t>
            </a:r>
          </a:p>
          <a:p>
            <a:pPr>
              <a:buNone/>
            </a:pPr>
            <a:r>
              <a:rPr lang="ru-RU" dirty="0" smtClean="0"/>
              <a:t>«4» – 2</a:t>
            </a:r>
          </a:p>
          <a:p>
            <a:pPr>
              <a:buNone/>
            </a:pPr>
            <a:r>
              <a:rPr lang="ru-RU" dirty="0" smtClean="0"/>
              <a:t>«3» - 2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- 4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714612" cy="153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1571612"/>
            <a:ext cx="64865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литературе (в основной период)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учитель: </a:t>
            </a:r>
            <a:r>
              <a:rPr lang="ru-RU" sz="2700" b="1" u="sng" dirty="0" err="1" smtClean="0">
                <a:solidFill>
                  <a:schemeClr val="tx1"/>
                </a:solidFill>
              </a:rPr>
              <a:t>Шендель</a:t>
            </a:r>
            <a:r>
              <a:rPr lang="ru-RU" sz="2700" b="1" u="sng" dirty="0" smtClean="0">
                <a:solidFill>
                  <a:schemeClr val="tx1"/>
                </a:solidFill>
              </a:rPr>
              <a:t> Н.А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43182"/>
            <a:ext cx="7772400" cy="3376618"/>
          </a:xfrm>
        </p:spPr>
        <p:txBody>
          <a:bodyPr/>
          <a:lstStyle/>
          <a:p>
            <a:r>
              <a:rPr lang="ru-RU" dirty="0" smtClean="0"/>
              <a:t>Количество сдававших 2 человека, из них:</a:t>
            </a:r>
          </a:p>
          <a:p>
            <a:pPr>
              <a:buNone/>
            </a:pPr>
            <a:r>
              <a:rPr lang="ru-RU" dirty="0" smtClean="0"/>
              <a:t>«4» – 1</a:t>
            </a:r>
          </a:p>
          <a:p>
            <a:pPr>
              <a:buNone/>
            </a:pPr>
            <a:r>
              <a:rPr lang="ru-RU" dirty="0" smtClean="0"/>
              <a:t>«3» - 1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- 4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714612" cy="153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1571612"/>
            <a:ext cx="64865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географии (в основной период)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учителя: </a:t>
            </a:r>
            <a:r>
              <a:rPr lang="ru-RU" sz="2700" b="1" u="sng" dirty="0" err="1" smtClean="0">
                <a:solidFill>
                  <a:schemeClr val="tx1"/>
                </a:solidFill>
              </a:rPr>
              <a:t>Грак</a:t>
            </a:r>
            <a:r>
              <a:rPr lang="ru-RU" sz="2700" b="1" u="sng" dirty="0" smtClean="0">
                <a:solidFill>
                  <a:schemeClr val="tx1"/>
                </a:solidFill>
              </a:rPr>
              <a:t> О.А – 9а, 9в, 9г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Анисимова Е.В – 9б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43182"/>
            <a:ext cx="7772400" cy="3376618"/>
          </a:xfrm>
        </p:spPr>
        <p:txBody>
          <a:bodyPr/>
          <a:lstStyle/>
          <a:p>
            <a:r>
              <a:rPr lang="ru-RU" dirty="0" smtClean="0"/>
              <a:t>Количество сдававших 54 человека, из них:</a:t>
            </a:r>
          </a:p>
          <a:p>
            <a:pPr>
              <a:buNone/>
            </a:pPr>
            <a:r>
              <a:rPr lang="ru-RU" dirty="0" smtClean="0"/>
              <a:t>«5» - 15</a:t>
            </a:r>
          </a:p>
          <a:p>
            <a:pPr>
              <a:buNone/>
            </a:pPr>
            <a:r>
              <a:rPr lang="ru-RU" dirty="0" smtClean="0"/>
              <a:t>«4» – 26</a:t>
            </a:r>
          </a:p>
          <a:p>
            <a:pPr>
              <a:buNone/>
            </a:pPr>
            <a:r>
              <a:rPr lang="ru-RU" dirty="0" smtClean="0"/>
              <a:t>«3» - 13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- 4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714612" cy="153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1571612"/>
            <a:ext cx="64865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обществознанию (в основной период)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учителя: Полянская К.В– 9а, 9б, 9в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Шашина Е.Б– 9г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43182"/>
            <a:ext cx="7772400" cy="3376618"/>
          </a:xfrm>
        </p:spPr>
        <p:txBody>
          <a:bodyPr/>
          <a:lstStyle/>
          <a:p>
            <a:r>
              <a:rPr lang="ru-RU" dirty="0" smtClean="0"/>
              <a:t>Количество сдававших 64 человека, из них:</a:t>
            </a:r>
          </a:p>
          <a:p>
            <a:pPr>
              <a:buNone/>
            </a:pPr>
            <a:r>
              <a:rPr lang="ru-RU" dirty="0" smtClean="0"/>
              <a:t>«5» - 2</a:t>
            </a:r>
          </a:p>
          <a:p>
            <a:pPr>
              <a:buNone/>
            </a:pPr>
            <a:r>
              <a:rPr lang="ru-RU" dirty="0" smtClean="0"/>
              <a:t>«4» – 26</a:t>
            </a:r>
          </a:p>
          <a:p>
            <a:pPr>
              <a:buNone/>
            </a:pPr>
            <a:r>
              <a:rPr lang="ru-RU" dirty="0" smtClean="0"/>
              <a:t>«3» - 34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«2» - 2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- 3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714612" cy="153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74638"/>
            <a:ext cx="6115064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«2» по обществознанию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9а – 1 человек</a:t>
            </a:r>
          </a:p>
          <a:p>
            <a:r>
              <a:rPr lang="ru-RU" sz="3200" dirty="0" smtClean="0"/>
              <a:t>9г – 1 человек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500298" cy="14111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обществознанию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(в дополнительный период - июль)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Количество сдававших 2 человека, из них:</a:t>
            </a:r>
          </a:p>
          <a:p>
            <a:pPr>
              <a:buNone/>
            </a:pPr>
            <a:r>
              <a:rPr lang="ru-RU" dirty="0" smtClean="0"/>
              <a:t>«5» – 0</a:t>
            </a:r>
          </a:p>
          <a:p>
            <a:pPr>
              <a:buNone/>
            </a:pPr>
            <a:r>
              <a:rPr lang="ru-RU" dirty="0" smtClean="0"/>
              <a:t>«4» – 0</a:t>
            </a:r>
          </a:p>
          <a:p>
            <a:pPr>
              <a:buNone/>
            </a:pPr>
            <a:r>
              <a:rPr lang="ru-RU" dirty="0" smtClean="0"/>
              <a:t>«3» – 2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- 3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531543" cy="1428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1571612"/>
            <a:ext cx="64865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информатике и ИКТ (в основной период)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учитель: Крапивина Е.Б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43182"/>
            <a:ext cx="7772400" cy="3376618"/>
          </a:xfrm>
        </p:spPr>
        <p:txBody>
          <a:bodyPr/>
          <a:lstStyle/>
          <a:p>
            <a:r>
              <a:rPr lang="ru-RU" dirty="0" smtClean="0"/>
              <a:t>Количество сдававших 44 человека, из них:</a:t>
            </a:r>
          </a:p>
          <a:p>
            <a:pPr>
              <a:buNone/>
            </a:pPr>
            <a:r>
              <a:rPr lang="ru-RU" dirty="0" smtClean="0"/>
              <a:t>«5» - 8</a:t>
            </a:r>
          </a:p>
          <a:p>
            <a:pPr>
              <a:buNone/>
            </a:pPr>
            <a:r>
              <a:rPr lang="ru-RU" dirty="0" smtClean="0"/>
              <a:t>«4» – 13</a:t>
            </a:r>
          </a:p>
          <a:p>
            <a:pPr>
              <a:buNone/>
            </a:pPr>
            <a:r>
              <a:rPr lang="ru-RU" dirty="0" smtClean="0"/>
              <a:t>«3» - 22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«2» - 1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- 4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714612" cy="153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74638"/>
            <a:ext cx="61150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«2» по информатике и ИКТ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9г – 1 человек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500298" cy="14111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274638"/>
            <a:ext cx="604362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Количество выпускников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на конец года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857364"/>
            <a:ext cx="7772400" cy="4162436"/>
          </a:xfrm>
        </p:spPr>
        <p:txBody>
          <a:bodyPr/>
          <a:lstStyle/>
          <a:p>
            <a:r>
              <a:rPr lang="ru-RU" dirty="0" smtClean="0"/>
              <a:t>9А – 26 человек</a:t>
            </a:r>
          </a:p>
          <a:p>
            <a:r>
              <a:rPr lang="ru-RU" dirty="0" smtClean="0"/>
              <a:t>9Б – 23 человека</a:t>
            </a:r>
          </a:p>
          <a:p>
            <a:r>
              <a:rPr lang="ru-RU" dirty="0" smtClean="0"/>
              <a:t>9в – 22 человека</a:t>
            </a:r>
          </a:p>
          <a:p>
            <a:r>
              <a:rPr lang="ru-RU" dirty="0" smtClean="0"/>
              <a:t>9г – 23 человека</a:t>
            </a:r>
          </a:p>
          <a:p>
            <a:pPr>
              <a:buNone/>
            </a:pPr>
            <a:r>
              <a:rPr lang="ru-RU" dirty="0" smtClean="0"/>
              <a:t>Итого: 94 человека</a:t>
            </a:r>
          </a:p>
          <a:p>
            <a:pPr>
              <a:buNone/>
            </a:pPr>
            <a:r>
              <a:rPr lang="ru-RU" dirty="0" smtClean="0"/>
              <a:t>Допущенных до ГИА – 9: 94 человека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985438" cy="16849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информатике и ИКТ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(в дополнительный период - июль)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Количество сдававших 1 человек, из них:</a:t>
            </a:r>
          </a:p>
          <a:p>
            <a:pPr>
              <a:buNone/>
            </a:pPr>
            <a:r>
              <a:rPr lang="ru-RU" dirty="0" smtClean="0"/>
              <a:t>«5» – 0</a:t>
            </a:r>
          </a:p>
          <a:p>
            <a:pPr>
              <a:buNone/>
            </a:pPr>
            <a:r>
              <a:rPr lang="ru-RU" dirty="0" smtClean="0"/>
              <a:t>«4» – 0</a:t>
            </a:r>
          </a:p>
          <a:p>
            <a:pPr>
              <a:buNone/>
            </a:pPr>
            <a:r>
              <a:rPr lang="ru-RU" dirty="0" smtClean="0"/>
              <a:t>«3» – 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- 3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531543" cy="1428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74638"/>
            <a:ext cx="6143668" cy="1582726"/>
          </a:xfrm>
        </p:spPr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solidFill>
                  <a:schemeClr val="tx1"/>
                </a:solidFill>
              </a:rPr>
              <a:t>Итоги ГИА – 9 </a:t>
            </a:r>
            <a:br>
              <a:rPr lang="ru-RU" sz="2800" b="1" u="sng" dirty="0" smtClean="0">
                <a:solidFill>
                  <a:schemeClr val="tx1"/>
                </a:solidFill>
              </a:rPr>
            </a:br>
            <a:r>
              <a:rPr lang="ru-RU" sz="2800" b="1" u="sng" dirty="0" smtClean="0">
                <a:solidFill>
                  <a:schemeClr val="tx1"/>
                </a:solidFill>
              </a:rPr>
              <a:t>(в дополнительный период </a:t>
            </a:r>
            <a:r>
              <a:rPr lang="ru-RU" sz="2800" b="1" u="sng" dirty="0" smtClean="0">
                <a:solidFill>
                  <a:schemeClr val="tx1"/>
                </a:solidFill>
              </a:rPr>
              <a:t>– сентябрь)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285992"/>
            <a:ext cx="7772400" cy="3733808"/>
          </a:xfrm>
        </p:spPr>
        <p:txBody>
          <a:bodyPr>
            <a:normAutofit fontScale="92500"/>
          </a:bodyPr>
          <a:lstStyle/>
          <a:p>
            <a:r>
              <a:rPr lang="ru-RU" sz="4800" dirty="0" smtClean="0"/>
              <a:t>Количество сдававших </a:t>
            </a:r>
            <a:r>
              <a:rPr lang="ru-RU" sz="4800" dirty="0" smtClean="0"/>
              <a:t> - 2человека, </a:t>
            </a:r>
            <a:r>
              <a:rPr lang="ru-RU" sz="4800" dirty="0" smtClean="0"/>
              <a:t>из них:</a:t>
            </a:r>
          </a:p>
          <a:p>
            <a:pPr>
              <a:buNone/>
            </a:pPr>
            <a:r>
              <a:rPr lang="ru-RU" sz="4800" dirty="0" smtClean="0"/>
              <a:t>Русский язык – 1 человек «4</a:t>
            </a:r>
            <a:r>
              <a:rPr lang="ru-RU" sz="4800" dirty="0" smtClean="0"/>
              <a:t>» </a:t>
            </a:r>
          </a:p>
          <a:p>
            <a:pPr>
              <a:buNone/>
            </a:pPr>
            <a:r>
              <a:rPr lang="ru-RU" sz="4800" dirty="0" smtClean="0"/>
              <a:t>Математика – 1 человек «4»</a:t>
            </a:r>
            <a:endParaRPr lang="ru-RU" sz="4800" dirty="0" smtClean="0"/>
          </a:p>
          <a:p>
            <a:pPr>
              <a:buNone/>
            </a:pPr>
            <a:endParaRPr lang="ru-RU" sz="4800" dirty="0" smtClean="0"/>
          </a:p>
          <a:p>
            <a:pPr algn="ctr">
              <a:buNone/>
            </a:pP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786050" cy="15723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2021-2022 учебном году выпускники сдавали два обязательных предмета в форме ОГЭ: русский язык и математику.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Два дополнительных предмета в форме ОГЭ:</a:t>
            </a:r>
          </a:p>
          <a:p>
            <a:pPr>
              <a:buNone/>
            </a:pPr>
            <a:r>
              <a:rPr lang="ru-RU" dirty="0" smtClean="0"/>
              <a:t>Информатика и ИКТ, география, литература, английский язык, физика, химия, биология, история, обществознание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00298" cy="14111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214554"/>
            <a:ext cx="60578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русскому языку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(в основной период)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учителя: Смирнова М.Н – 9а, 9б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err="1" smtClean="0">
                <a:solidFill>
                  <a:schemeClr val="tx1"/>
                </a:solidFill>
              </a:rPr>
              <a:t>Жаркова</a:t>
            </a:r>
            <a:r>
              <a:rPr lang="ru-RU" sz="2700" b="1" u="sng" dirty="0" smtClean="0">
                <a:solidFill>
                  <a:schemeClr val="tx1"/>
                </a:solidFill>
              </a:rPr>
              <a:t> И.В – 9в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err="1" smtClean="0">
                <a:solidFill>
                  <a:schemeClr val="tx1"/>
                </a:solidFill>
              </a:rPr>
              <a:t>Шендель</a:t>
            </a:r>
            <a:r>
              <a:rPr lang="ru-RU" sz="2700" b="1" u="sng" dirty="0" smtClean="0">
                <a:solidFill>
                  <a:schemeClr val="tx1"/>
                </a:solidFill>
              </a:rPr>
              <a:t> Н.А – 9г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285992"/>
            <a:ext cx="7772400" cy="3733808"/>
          </a:xfrm>
        </p:spPr>
        <p:txBody>
          <a:bodyPr/>
          <a:lstStyle/>
          <a:p>
            <a:r>
              <a:rPr lang="ru-RU" dirty="0" smtClean="0"/>
              <a:t>Количество сдававших 94 человек, из них:</a:t>
            </a:r>
          </a:p>
          <a:p>
            <a:pPr>
              <a:buNone/>
            </a:pPr>
            <a:r>
              <a:rPr lang="ru-RU" dirty="0" smtClean="0"/>
              <a:t>«5» – 41</a:t>
            </a:r>
          </a:p>
          <a:p>
            <a:pPr>
              <a:buNone/>
            </a:pPr>
            <a:r>
              <a:rPr lang="ru-RU" dirty="0" smtClean="0"/>
              <a:t>«4» – 38</a:t>
            </a:r>
          </a:p>
          <a:p>
            <a:pPr>
              <a:buNone/>
            </a:pPr>
            <a:r>
              <a:rPr lang="ru-RU" dirty="0" smtClean="0"/>
              <a:t>«3» – 14</a:t>
            </a:r>
          </a:p>
          <a:p>
            <a:pPr>
              <a:buNone/>
            </a:pPr>
            <a:r>
              <a:rPr lang="ru-RU" dirty="0" smtClean="0"/>
              <a:t>«2» – 0</a:t>
            </a:r>
          </a:p>
          <a:p>
            <a:pPr>
              <a:buNone/>
            </a:pPr>
            <a:r>
              <a:rPr lang="ru-RU" dirty="0" smtClean="0"/>
              <a:t>Один выпускник был удален с экзамена за нарушение правил проведения ОГЭ</a:t>
            </a:r>
          </a:p>
          <a:p>
            <a:pPr>
              <a:buNone/>
            </a:pPr>
            <a:r>
              <a:rPr lang="ru-RU" dirty="0" smtClean="0"/>
              <a:t>Средний балл по результатам ОГЭ - 4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571736" cy="1451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57161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математике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(в основной период)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учителя: Крундышева О.В– 9а, 9г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err="1" smtClean="0">
                <a:solidFill>
                  <a:schemeClr val="tx1"/>
                </a:solidFill>
              </a:rPr>
              <a:t>Колгашкиа</a:t>
            </a:r>
            <a:r>
              <a:rPr lang="ru-RU" sz="2700" b="1" u="sng" dirty="0" smtClean="0">
                <a:solidFill>
                  <a:schemeClr val="tx1"/>
                </a:solidFill>
              </a:rPr>
              <a:t> И.В – 9б, 9в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43182"/>
            <a:ext cx="7772400" cy="3376618"/>
          </a:xfrm>
        </p:spPr>
        <p:txBody>
          <a:bodyPr/>
          <a:lstStyle/>
          <a:p>
            <a:r>
              <a:rPr lang="ru-RU" dirty="0" smtClean="0"/>
              <a:t>Количество сдававших 94 человека, из них:</a:t>
            </a:r>
          </a:p>
          <a:p>
            <a:pPr>
              <a:buNone/>
            </a:pPr>
            <a:r>
              <a:rPr lang="ru-RU" dirty="0" smtClean="0"/>
              <a:t>«5» – 11</a:t>
            </a:r>
          </a:p>
          <a:p>
            <a:pPr>
              <a:buNone/>
            </a:pPr>
            <a:r>
              <a:rPr lang="ru-RU" dirty="0" smtClean="0"/>
              <a:t>«4» – 49</a:t>
            </a:r>
          </a:p>
          <a:p>
            <a:pPr>
              <a:buNone/>
            </a:pPr>
            <a:r>
              <a:rPr lang="ru-RU" dirty="0" smtClean="0"/>
              <a:t>«3» – 31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«2» – 3!!! (в 2020-2021 </a:t>
            </a:r>
            <a:r>
              <a:rPr lang="ru-RU" b="1" dirty="0" err="1" smtClean="0">
                <a:solidFill>
                  <a:srgbClr val="FF0000"/>
                </a:solidFill>
              </a:rPr>
              <a:t>уч.году</a:t>
            </a:r>
            <a:r>
              <a:rPr lang="ru-RU" b="1" dirty="0" smtClean="0">
                <a:solidFill>
                  <a:srgbClr val="FF0000"/>
                </a:solidFill>
              </a:rPr>
              <a:t> было 9!)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- 4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714612" cy="153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«2» по математике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9а – 1 человек</a:t>
            </a:r>
          </a:p>
          <a:p>
            <a:r>
              <a:rPr lang="ru-RU" sz="3200" dirty="0" smtClean="0"/>
              <a:t>9г – 2 человека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500298" cy="14111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математике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(в дополнительный период - июль)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Количество сдававших 3 человека, из них:</a:t>
            </a:r>
          </a:p>
          <a:p>
            <a:pPr>
              <a:buNone/>
            </a:pPr>
            <a:r>
              <a:rPr lang="ru-RU" dirty="0" smtClean="0"/>
              <a:t>«5» – 0</a:t>
            </a:r>
          </a:p>
          <a:p>
            <a:pPr>
              <a:buNone/>
            </a:pPr>
            <a:r>
              <a:rPr lang="ru-RU" dirty="0" smtClean="0"/>
              <a:t>«4» – 0</a:t>
            </a:r>
          </a:p>
          <a:p>
            <a:pPr>
              <a:buNone/>
            </a:pPr>
            <a:r>
              <a:rPr lang="ru-RU" dirty="0" smtClean="0"/>
              <a:t>«3» – 2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«2» – 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- 3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531543" cy="1428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57161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английскому языку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(в основной период)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учителя: Сутугина Е.А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Мащенко Я.С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43182"/>
            <a:ext cx="7772400" cy="3376618"/>
          </a:xfrm>
        </p:spPr>
        <p:txBody>
          <a:bodyPr/>
          <a:lstStyle/>
          <a:p>
            <a:r>
              <a:rPr lang="ru-RU" dirty="0" smtClean="0"/>
              <a:t>Количество сдававших 13 человек, из них:</a:t>
            </a:r>
          </a:p>
          <a:p>
            <a:pPr>
              <a:buNone/>
            </a:pPr>
            <a:r>
              <a:rPr lang="ru-RU" dirty="0" smtClean="0"/>
              <a:t>«5» – 10</a:t>
            </a:r>
          </a:p>
          <a:p>
            <a:pPr>
              <a:buNone/>
            </a:pPr>
            <a:r>
              <a:rPr lang="ru-RU" dirty="0" smtClean="0"/>
              <a:t>«4» – 3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- 5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714612" cy="153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1571612"/>
            <a:ext cx="67722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биологии (в основной период)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учителя: Анисимова Е.В  - 9г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Коптяева В.В - 9б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43182"/>
            <a:ext cx="7772400" cy="3376618"/>
          </a:xfrm>
        </p:spPr>
        <p:txBody>
          <a:bodyPr/>
          <a:lstStyle/>
          <a:p>
            <a:r>
              <a:rPr lang="ru-RU" dirty="0" smtClean="0"/>
              <a:t>Количество сдававших 4 человека, из них:</a:t>
            </a:r>
          </a:p>
          <a:p>
            <a:pPr>
              <a:buNone/>
            </a:pPr>
            <a:r>
              <a:rPr lang="ru-RU" dirty="0" smtClean="0"/>
              <a:t>«5» – 1</a:t>
            </a:r>
          </a:p>
          <a:p>
            <a:pPr>
              <a:buNone/>
            </a:pPr>
            <a:r>
              <a:rPr lang="ru-RU" dirty="0" smtClean="0"/>
              <a:t>«4» – 2</a:t>
            </a:r>
          </a:p>
          <a:p>
            <a:pPr>
              <a:buNone/>
            </a:pPr>
            <a:r>
              <a:rPr lang="ru-RU" dirty="0" smtClean="0"/>
              <a:t>«3» - 1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- 4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714612" cy="153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126</TotalTime>
  <Words>706</Words>
  <PresentationFormat>Экран (4:3)</PresentationFormat>
  <Paragraphs>122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Справедливость</vt:lpstr>
      <vt:lpstr>Итоги ГИА – 9 в 2021-2022 учебном году</vt:lpstr>
      <vt:lpstr>Количество выпускников  на конец года</vt:lpstr>
      <vt:lpstr>Слайд 3</vt:lpstr>
      <vt:lpstr>Итоги ГИА – 9 по русскому языку  (в основной период)  учителя: Смирнова М.Н – 9а, 9б Жаркова И.В – 9в Шендель Н.А – 9г  </vt:lpstr>
      <vt:lpstr>Итоги ГИА – 9 по математике (в основной период)  учителя: Крундышева О.В– 9а, 9г Колгашкиа И.В – 9б, 9в  </vt:lpstr>
      <vt:lpstr>«2» по математике</vt:lpstr>
      <vt:lpstr>Итоги ГИА – 9 по математике (в дополнительный период - июль) </vt:lpstr>
      <vt:lpstr>Итоги ГИА – 9 по английскому языку (в основной период)  учителя: Сутугина Е.А  Мащенко Я.С  </vt:lpstr>
      <vt:lpstr>Итоги ГИА – 9 по биологии (в основной период)  учителя: Анисимова Е.В  - 9г Коптяева В.В - 9б </vt:lpstr>
      <vt:lpstr>Итоги ГИА – 9 по химии(в основной период)  учитель: Емелина И.И </vt:lpstr>
      <vt:lpstr>Итоги ГИА – 9 по физике (в основной период)  учитель: Литвиненко О.В </vt:lpstr>
      <vt:lpstr>Итоги ГИА – 9 по истории (в основной период)  учитель: Полянская К.В </vt:lpstr>
      <vt:lpstr>Итоги ГИА – 9 по литературе (в основной период)  учитель: Шендель Н.А </vt:lpstr>
      <vt:lpstr>Итоги ГИА – 9 по географии (в основной период)  учителя: Грак О.А – 9а, 9в, 9г Анисимова Е.В – 9б </vt:lpstr>
      <vt:lpstr>Итоги ГИА – 9 по обществознанию (в основной период)  учителя: Полянская К.В– 9а, 9б, 9в Шашина Е.Б– 9г </vt:lpstr>
      <vt:lpstr>«2» по обществознанию</vt:lpstr>
      <vt:lpstr>Итоги ГИА – 9 по обществознанию (в дополнительный период - июль) </vt:lpstr>
      <vt:lpstr>Итоги ГИА – 9 по информатике и ИКТ (в основной период)  учитель: Крапивина Е.Б </vt:lpstr>
      <vt:lpstr>«2» по информатике и ИКТ</vt:lpstr>
      <vt:lpstr>Итоги ГИА – 9 по информатике и ИКТ (в дополнительный период - июль) </vt:lpstr>
      <vt:lpstr>Итоги ГИА – 9  (в дополнительный период – сентябрь)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ГИА – 9 в 2020-2021 учебном году</dc:title>
  <dc:creator>User</dc:creator>
  <cp:lastModifiedBy>User</cp:lastModifiedBy>
  <cp:revision>7</cp:revision>
  <dcterms:created xsi:type="dcterms:W3CDTF">2021-08-27T10:57:58Z</dcterms:created>
  <dcterms:modified xsi:type="dcterms:W3CDTF">2022-09-15T09:02:16Z</dcterms:modified>
</cp:coreProperties>
</file>