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Итоги ГИА – 9</a:t>
            </a:r>
            <a:br>
              <a:rPr lang="ru-RU" dirty="0" smtClean="0"/>
            </a:br>
            <a:r>
              <a:rPr lang="ru-RU" dirty="0" smtClean="0"/>
              <a:t>в 2020-2021 учебном году</a:t>
            </a:r>
            <a:endParaRPr lang="ru-RU" dirty="0"/>
          </a:p>
        </p:txBody>
      </p:sp>
      <p:pic>
        <p:nvPicPr>
          <p:cNvPr id="1026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643602" cy="3185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74638"/>
            <a:ext cx="60436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Количество выпускников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на конец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r>
              <a:rPr lang="ru-RU" dirty="0" smtClean="0"/>
              <a:t>9А – 25 человек</a:t>
            </a:r>
          </a:p>
          <a:p>
            <a:r>
              <a:rPr lang="ru-RU" dirty="0" smtClean="0"/>
              <a:t>9Б – 24 человека</a:t>
            </a:r>
          </a:p>
          <a:p>
            <a:r>
              <a:rPr lang="ru-RU" dirty="0" smtClean="0"/>
              <a:t>9в – 26 человек</a:t>
            </a:r>
          </a:p>
          <a:p>
            <a:r>
              <a:rPr lang="ru-RU" dirty="0" smtClean="0"/>
              <a:t>9г – 15 человек</a:t>
            </a:r>
          </a:p>
          <a:p>
            <a:r>
              <a:rPr lang="ru-RU" dirty="0" smtClean="0"/>
              <a:t>9д (ОВЗ) – 16 человек</a:t>
            </a:r>
          </a:p>
          <a:p>
            <a:r>
              <a:rPr lang="ru-RU" dirty="0" smtClean="0"/>
              <a:t>Семейное обучение – 1 человек</a:t>
            </a:r>
          </a:p>
          <a:p>
            <a:pPr>
              <a:buNone/>
            </a:pPr>
            <a:r>
              <a:rPr lang="ru-RU" dirty="0" smtClean="0"/>
              <a:t>Итого: 107 человек.</a:t>
            </a:r>
          </a:p>
          <a:p>
            <a:pPr>
              <a:buNone/>
            </a:pPr>
            <a:r>
              <a:rPr lang="ru-RU" dirty="0" smtClean="0"/>
              <a:t>Допущенных до ГИА – 9: 106 человек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85438" cy="16849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2020-2021 учебном году выпускники сдавали два обязательных предмета в форме ОГЭ: русский язык и математику.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Выпускники классов ОВЗ имели право выбрать один обязательный предмет в форме ОГЭ или ГВЭ.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русскому языку 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105 человек, из них:</a:t>
            </a:r>
          </a:p>
          <a:p>
            <a:pPr>
              <a:buNone/>
            </a:pPr>
            <a:r>
              <a:rPr lang="ru-RU" dirty="0" smtClean="0"/>
              <a:t>«5» – 32</a:t>
            </a:r>
          </a:p>
          <a:p>
            <a:pPr>
              <a:buNone/>
            </a:pPr>
            <a:r>
              <a:rPr lang="ru-RU" dirty="0" smtClean="0"/>
              <a:t>«4» – 52</a:t>
            </a:r>
          </a:p>
          <a:p>
            <a:pPr>
              <a:buNone/>
            </a:pPr>
            <a:r>
              <a:rPr lang="ru-RU" dirty="0" smtClean="0"/>
              <a:t>«3» – 21</a:t>
            </a:r>
          </a:p>
          <a:p>
            <a:pPr>
              <a:buNone/>
            </a:pPr>
            <a:r>
              <a:rPr lang="ru-RU" dirty="0" smtClean="0"/>
              <a:t>«2» – 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- 4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71736" cy="1451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основной период)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91 человек, из них:</a:t>
            </a:r>
          </a:p>
          <a:p>
            <a:pPr>
              <a:buNone/>
            </a:pPr>
            <a:r>
              <a:rPr lang="ru-RU" dirty="0" smtClean="0"/>
              <a:t>«5» – 5</a:t>
            </a:r>
          </a:p>
          <a:p>
            <a:pPr>
              <a:buNone/>
            </a:pPr>
            <a:r>
              <a:rPr lang="ru-RU" dirty="0" smtClean="0"/>
              <a:t>«4» – 27</a:t>
            </a:r>
          </a:p>
          <a:p>
            <a:pPr>
              <a:buNone/>
            </a:pPr>
            <a:r>
              <a:rPr lang="ru-RU" dirty="0" smtClean="0"/>
              <a:t>«3» – 5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9!!!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714612" cy="1532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«2» по математике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9а – 3 человека</a:t>
            </a:r>
          </a:p>
          <a:p>
            <a:r>
              <a:rPr lang="ru-RU" sz="3200" dirty="0" smtClean="0"/>
              <a:t>9б – 2 человека</a:t>
            </a:r>
          </a:p>
          <a:p>
            <a:r>
              <a:rPr lang="ru-RU" sz="3200" dirty="0" smtClean="0"/>
              <a:t>9в – 1 человек</a:t>
            </a:r>
          </a:p>
          <a:p>
            <a:r>
              <a:rPr lang="ru-RU" sz="3200" dirty="0" smtClean="0"/>
              <a:t>9г – 3 человека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00298" cy="14111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математике</a:t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июнь)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сдававших 9 человек, 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6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«2» – 3!!!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</a:t>
            </a:r>
            <a:r>
              <a:rPr lang="ru-RU" sz="2700" b="1" u="sng" dirty="0" smtClean="0">
                <a:solidFill>
                  <a:schemeClr val="tx1"/>
                </a:solidFill>
              </a:rPr>
              <a:t>русскому языку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</a:t>
            </a:r>
            <a:r>
              <a:rPr lang="ru-RU" sz="2700" b="1" u="sng" dirty="0" smtClean="0">
                <a:solidFill>
                  <a:schemeClr val="tx1"/>
                </a:solidFill>
              </a:rPr>
              <a:t>сентябрь)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 smtClean="0"/>
              <a:t>сдававших 1 </a:t>
            </a:r>
            <a:r>
              <a:rPr lang="ru-RU" dirty="0" smtClean="0"/>
              <a:t>человек, 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</a:t>
            </a:r>
            <a:r>
              <a:rPr lang="ru-RU" dirty="0" smtClean="0"/>
              <a:t>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«2» – </a:t>
            </a:r>
            <a:r>
              <a:rPr lang="ru-RU" dirty="0" smtClean="0"/>
              <a:t>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u="sng" dirty="0" smtClean="0">
                <a:solidFill>
                  <a:schemeClr val="tx1"/>
                </a:solidFill>
              </a:rPr>
              <a:t>Итоги ГИА – 9 по </a:t>
            </a:r>
            <a:r>
              <a:rPr lang="ru-RU" sz="2700" b="1" u="sng" dirty="0" smtClean="0">
                <a:solidFill>
                  <a:schemeClr val="tx1"/>
                </a:solidFill>
              </a:rPr>
              <a:t>математике</a:t>
            </a:r>
            <a:r>
              <a:rPr lang="ru-RU" sz="2700" b="1" u="sng" dirty="0" smtClean="0">
                <a:solidFill>
                  <a:schemeClr val="tx1"/>
                </a:solidFill>
              </a:rPr>
              <a:t/>
            </a:r>
            <a:br>
              <a:rPr lang="ru-RU" sz="2700" b="1" u="sng" dirty="0" smtClean="0">
                <a:solidFill>
                  <a:schemeClr val="tx1"/>
                </a:solidFill>
              </a:rPr>
            </a:br>
            <a:r>
              <a:rPr lang="ru-RU" sz="2700" b="1" u="sng" dirty="0" smtClean="0">
                <a:solidFill>
                  <a:schemeClr val="tx1"/>
                </a:solidFill>
              </a:rPr>
              <a:t>(в дополнительный период - </a:t>
            </a:r>
            <a:r>
              <a:rPr lang="ru-RU" sz="2700" b="1" u="sng" dirty="0" smtClean="0">
                <a:solidFill>
                  <a:schemeClr val="tx1"/>
                </a:solidFill>
              </a:rPr>
              <a:t>сентябрь)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 smtClean="0"/>
              <a:t>сдававших 4 человека, </a:t>
            </a:r>
            <a:r>
              <a:rPr lang="ru-RU" dirty="0" smtClean="0"/>
              <a:t>из них:</a:t>
            </a:r>
          </a:p>
          <a:p>
            <a:pPr>
              <a:buNone/>
            </a:pPr>
            <a:r>
              <a:rPr lang="ru-RU" dirty="0" smtClean="0"/>
              <a:t>«5» – 0</a:t>
            </a:r>
          </a:p>
          <a:p>
            <a:pPr>
              <a:buNone/>
            </a:pPr>
            <a:r>
              <a:rPr lang="ru-RU" dirty="0" smtClean="0"/>
              <a:t>«4» – 0</a:t>
            </a:r>
          </a:p>
          <a:p>
            <a:pPr>
              <a:buNone/>
            </a:pPr>
            <a:r>
              <a:rPr lang="ru-RU" dirty="0" smtClean="0"/>
              <a:t>«3» – </a:t>
            </a:r>
            <a:r>
              <a:rPr lang="ru-RU" dirty="0" smtClean="0"/>
              <a:t>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«2» – </a:t>
            </a:r>
            <a:r>
              <a:rPr lang="ru-RU" dirty="0" smtClean="0"/>
              <a:t>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Средний балл по результатам ОГЭ - 3</a:t>
            </a:r>
            <a:endParaRPr lang="ru-RU" dirty="0"/>
          </a:p>
        </p:txBody>
      </p:sp>
      <p:pic>
        <p:nvPicPr>
          <p:cNvPr id="4" name="Picture 2" descr="C:\Users\User\Desktop\2055f771-cc66-4502-a95e-c5621338297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2531543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310</Words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Итоги ГИА – 9 в 2020-2021 учебном году</vt:lpstr>
      <vt:lpstr>Количество выпускников  на конец года</vt:lpstr>
      <vt:lpstr>Слайд 3</vt:lpstr>
      <vt:lpstr>Итоги ГИА – 9 по русскому языку  (в основной период) </vt:lpstr>
      <vt:lpstr>Итоги ГИА – 9 по математике (в основной период) </vt:lpstr>
      <vt:lpstr>«2» по математике</vt:lpstr>
      <vt:lpstr>Итоги ГИА – 9 по математике (в дополнительный период - июнь) </vt:lpstr>
      <vt:lpstr>Итоги ГИА – 9 по русскому языку (в дополнительный период - сентябрь) </vt:lpstr>
      <vt:lpstr>Итоги ГИА – 9 по математике (в дополнительный период - сентябрь)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ГИА – 9 в 2020-2021 учебном году</dc:title>
  <dc:creator>User</dc:creator>
  <cp:lastModifiedBy>User</cp:lastModifiedBy>
  <cp:revision>5</cp:revision>
  <dcterms:created xsi:type="dcterms:W3CDTF">2021-08-27T10:57:58Z</dcterms:created>
  <dcterms:modified xsi:type="dcterms:W3CDTF">2021-11-13T19:47:13Z</dcterms:modified>
</cp:coreProperties>
</file>